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0080625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000099"/>
    <a:srgbClr val="ECE8EB"/>
    <a:srgbClr val="D6CCD4"/>
    <a:srgbClr val="0000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528" y="-78"/>
      </p:cViewPr>
      <p:guideLst>
        <p:guide orient="horz" pos="2160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11/06/2014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68350"/>
            <a:ext cx="56388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6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30250" y="768350"/>
            <a:ext cx="56388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918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5625" y="1855288"/>
            <a:ext cx="5278949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5625" y="5805264"/>
            <a:ext cx="5278949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25" y="4509120"/>
            <a:ext cx="5278949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4365625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88A2C8F0-B945-4DCF-B387-E0C37A6FCA0F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992918" y="6305193"/>
            <a:ext cx="28172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29 Juin 2012</a:t>
            </a:r>
            <a:endParaRPr lang="fr-FR" dirty="0"/>
          </a:p>
        </p:txBody>
      </p:sp>
      <p:pic>
        <p:nvPicPr>
          <p:cNvPr id="14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67" y="5157789"/>
            <a:ext cx="1429839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72F3D45E-5D5A-4BC1-8895-933C8F046701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416719" y="836614"/>
            <a:ext cx="9326563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5049" y="846238"/>
            <a:ext cx="9326563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80625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175715D4-79FC-464A-BD9F-A79574E1B0E5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991738" y="5157788"/>
            <a:ext cx="3572272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49186" y="0"/>
            <a:ext cx="6431439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649186" y="0"/>
            <a:ext cx="6431439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0031" y="5799600"/>
            <a:ext cx="2091531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2059" y="5799600"/>
            <a:ext cx="3916688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93549B17-F1AB-42D3-A5A0-D2C38A3C4672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35000" y="5445225"/>
            <a:ext cx="123328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635000" y="5877273"/>
            <a:ext cx="293720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29 Juin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918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5625" y="1855288"/>
            <a:ext cx="5278949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5625" y="5805264"/>
            <a:ext cx="5278949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25" y="5445224"/>
            <a:ext cx="5278949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651249" y="3311999"/>
            <a:ext cx="6429375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4365625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0A9C9DA5-12EA-4375-9E17-6B089993F400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992918" y="6305193"/>
            <a:ext cx="28172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29 Juin 2012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9186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5625" y="1855288"/>
            <a:ext cx="5278949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65625" y="5805264"/>
            <a:ext cx="5278949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25" y="5445224"/>
            <a:ext cx="5278949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4365625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CD056E69-214F-4560-8E2A-E742E89AE228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992918" y="6305193"/>
            <a:ext cx="28172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651250" y="3312000"/>
            <a:ext cx="2143125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94375" y="3312000"/>
            <a:ext cx="2143125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937500" y="3312000"/>
            <a:ext cx="2143125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49186" y="0"/>
            <a:ext cx="643143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8125" y="1949599"/>
            <a:ext cx="5913984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8125" y="260649"/>
            <a:ext cx="5834600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4028F7E1-DB8A-4130-8F0A-AE8431C2C9E9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635000" y="5877273"/>
            <a:ext cx="29764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635000" y="5445225"/>
            <a:ext cx="29764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| 29 Juin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0"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C0E66F3D-5205-402A-8225-C16365A93C25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/>
              <a:t>CEA | 29 Juin 2012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cap="none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0">
              <a:spcAft>
                <a:spcPts val="0"/>
              </a:spcAft>
              <a:defRPr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 marL="1077913" indent="-306388">
              <a:lnSpc>
                <a:spcPct val="100000"/>
              </a:lnSpc>
              <a:defRPr sz="2000"/>
            </a:lvl4pPr>
            <a:lvl5pPr marL="1339850" indent="-233363">
              <a:lnSpc>
                <a:spcPct val="100000"/>
              </a:lnSpc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1C25ABDE-D6C8-4532-95D6-5AB1F5C0550D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7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2261879" y="6305193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CEA | 29 Juin 2012</a:t>
            </a:r>
            <a:endParaRPr lang="fr-FR" dirty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847340" y="6303599"/>
            <a:ext cx="79723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|            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268760"/>
            <a:ext cx="4881615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D92FB0E7-D2F9-496A-87FB-43BD92AF71D8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675312" y="2016000"/>
            <a:ext cx="3849688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268760"/>
            <a:ext cx="4881615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4E8823FE-527C-4202-B91B-4E9DE6DE585E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675312" y="2016000"/>
            <a:ext cx="3849688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675312" y="3999600"/>
            <a:ext cx="1924844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7600156" y="3999600"/>
            <a:ext cx="1924844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3707507"/>
            <a:ext cx="900957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35000" y="6305193"/>
            <a:ext cx="1599080" cy="365125"/>
          </a:xfrm>
          <a:prstGeom prst="rect">
            <a:avLst/>
          </a:prstGeom>
        </p:spPr>
        <p:txBody>
          <a:bodyPr/>
          <a:lstStyle/>
          <a:p>
            <a:fld id="{3E8AE5F3-D5E9-4081-96E8-7FF4F5DBEBD6}" type="datetime4">
              <a:rPr lang="fr-FR" smtClean="0"/>
              <a:t>11 juin 2014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847340" y="6303599"/>
            <a:ext cx="1233285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232000" y="6309320"/>
            <a:ext cx="6548243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CEA | 29 Juin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635000" y="1458000"/>
            <a:ext cx="8890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0080625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66875" y="52752"/>
            <a:ext cx="7977699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5000" y="1268760"/>
            <a:ext cx="900957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Picture 8" descr="IRFMblanc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887" y="253009"/>
            <a:ext cx="793893" cy="44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0"/>
          <p:cNvSpPr txBox="1">
            <a:spLocks/>
          </p:cNvSpPr>
          <p:nvPr/>
        </p:nvSpPr>
        <p:spPr>
          <a:xfrm>
            <a:off x="1582083" y="52752"/>
            <a:ext cx="655457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7452230" y="4288740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t=9.22ms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452230" y="6119718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t=8.59ms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>
          <a:xfrm>
            <a:off x="1259892" y="1082994"/>
            <a:ext cx="7560840" cy="65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5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77913" indent="-306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39850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ts val="2700"/>
              </a:lnSpc>
            </a:pPr>
            <a:r>
              <a:rPr lang="fr-FR" sz="1800" dirty="0"/>
              <a:t>L’IRFM a réalisé, livré  et installé les </a:t>
            </a:r>
            <a:r>
              <a:rPr lang="fr-FR" sz="1800" b="1" dirty="0" err="1"/>
              <a:t>busbars</a:t>
            </a:r>
            <a:r>
              <a:rPr lang="fr-FR" sz="1800" b="1" dirty="0"/>
              <a:t> supraconducteurs</a:t>
            </a:r>
            <a:r>
              <a:rPr lang="fr-FR" sz="1800" dirty="0"/>
              <a:t> de la </a:t>
            </a:r>
            <a:r>
              <a:rPr lang="fr-FR" sz="1800" b="1" dirty="0"/>
              <a:t>station de test cryogénique de  Saclay</a:t>
            </a:r>
            <a:r>
              <a:rPr lang="fr-FR" sz="1800" dirty="0"/>
              <a:t>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0" y="1772816"/>
            <a:ext cx="3192730" cy="21676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31" y="2852936"/>
            <a:ext cx="3546149" cy="26596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16" y="2859378"/>
            <a:ext cx="1932052" cy="26531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38850" y="5554939"/>
            <a:ext cx="29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smtClean="0">
                <a:solidFill>
                  <a:srgbClr val="666666"/>
                </a:solidFill>
              </a:rPr>
              <a:t>Les </a:t>
            </a:r>
            <a:r>
              <a:rPr lang="fr-FR" sz="1200" i="1" dirty="0" err="1">
                <a:solidFill>
                  <a:srgbClr val="666666"/>
                </a:solidFill>
              </a:rPr>
              <a:t>busbars</a:t>
            </a:r>
            <a:r>
              <a:rPr lang="fr-FR" sz="1200" i="1" dirty="0">
                <a:solidFill>
                  <a:srgbClr val="666666"/>
                </a:solidFill>
              </a:rPr>
              <a:t> sur leur châssis de transport réceptionnés à Venelles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7840" y="3975447"/>
            <a:ext cx="30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>
                <a:solidFill>
                  <a:srgbClr val="666666"/>
                </a:solidFill>
              </a:rPr>
              <a:t>Soudures sous presse des boitiers de connexion (Atelier IRFM)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74705" y="5554939"/>
            <a:ext cx="253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 err="1">
                <a:solidFill>
                  <a:srgbClr val="666666"/>
                </a:solidFill>
              </a:rPr>
              <a:t>B</a:t>
            </a:r>
            <a:r>
              <a:rPr lang="fr-FR" sz="1200" i="1" dirty="0" err="1" smtClean="0">
                <a:solidFill>
                  <a:srgbClr val="666666"/>
                </a:solidFill>
              </a:rPr>
              <a:t>usbars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>
                <a:solidFill>
                  <a:srgbClr val="666666"/>
                </a:solidFill>
              </a:rPr>
              <a:t>installés et connectés dans la boite froide de la </a:t>
            </a:r>
            <a:r>
              <a:rPr lang="fr-FR" sz="1200" i="1" dirty="0" smtClean="0">
                <a:solidFill>
                  <a:srgbClr val="666666"/>
                </a:solidFill>
              </a:rPr>
              <a:t>« Cold Test </a:t>
            </a:r>
            <a:r>
              <a:rPr lang="fr-FR" sz="1200" i="1" dirty="0" err="1" smtClean="0">
                <a:solidFill>
                  <a:srgbClr val="666666"/>
                </a:solidFill>
              </a:rPr>
              <a:t>Facility</a:t>
            </a:r>
            <a:r>
              <a:rPr lang="fr-FR" sz="1200" i="1" dirty="0" smtClean="0">
                <a:solidFill>
                  <a:srgbClr val="666666"/>
                </a:solidFill>
              </a:rPr>
              <a:t> »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871" y="91613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L’IRFM FOURNIT LES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BUSBARS POUR LA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D’ESSAI DES BOBINES TF JT-60SA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999925" y="1390273"/>
            <a:ext cx="474779" cy="598567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5956" y="1988840"/>
            <a:ext cx="4512547" cy="73866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permettent de réaliser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la connexion électrique des bobines supraconductrices de champ toroïdal de JT-60SA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qui seront testées, aux conditions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nominales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>
          <a:xfrm>
            <a:off x="215776" y="4627582"/>
            <a:ext cx="324036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5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77913" indent="-306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39850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dirty="0" smtClean="0"/>
              <a:t>Ces éléments, au design tridimensionnel offriront une grande souplesse mécanique pour la connexion/</a:t>
            </a:r>
            <a:r>
              <a:rPr lang="fr-FR" sz="1600" dirty="0" err="1" smtClean="0"/>
              <a:t>deconnexion</a:t>
            </a:r>
            <a:r>
              <a:rPr lang="fr-FR" sz="1600" dirty="0" smtClean="0"/>
              <a:t> des 18 bobines toroïdales de JT-60SA. Ils  ont été fabriqués par une entreprise basée à Venelle.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296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e_AbInitio_YS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Strategie_AbInitio_YS</Template>
  <TotalTime>726</TotalTime>
  <Words>120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Strategie_AbInitio_YS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Théorie &amp; Modélisation ab initio en Turbulence &amp; MHD  Objectifs à 10 ans</dc:title>
  <dc:creator>SARAZIN Yanick 155342</dc:creator>
  <cp:lastModifiedBy>ROUX Christophe 160259</cp:lastModifiedBy>
  <cp:revision>88</cp:revision>
  <cp:lastPrinted>2012-07-18T14:22:26Z</cp:lastPrinted>
  <dcterms:created xsi:type="dcterms:W3CDTF">2012-06-28T15:07:02Z</dcterms:created>
  <dcterms:modified xsi:type="dcterms:W3CDTF">2014-06-11T13:42:55Z</dcterms:modified>
</cp:coreProperties>
</file>